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66" d="100"/>
          <a:sy n="66" d="100"/>
        </p:scale>
        <p:origin x="1470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471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69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277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5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234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33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18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79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866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47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11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55C21-7E14-470B-8DC8-8F0DFFA0DFF1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61E09-E613-465A-94E9-44C64E102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1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0675" y="0"/>
            <a:ext cx="9144000" cy="1581150"/>
          </a:xfrm>
        </p:spPr>
        <p:txBody>
          <a:bodyPr>
            <a:normAutofit/>
          </a:bodyPr>
          <a:lstStyle/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Quel temps fait-il?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800225"/>
            <a:ext cx="7143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799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0"/>
            <a:ext cx="9144000" cy="158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du vent.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098" name="Picture 2" descr="http://www.esqw2.org.uk/userimages/wind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939" y="2251403"/>
            <a:ext cx="4667250" cy="393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valeska.v.a.pic.centerblog.net/7x1fpyi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070" y="1302406"/>
            <a:ext cx="1624949" cy="160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283857"/>
            <a:ext cx="5718629" cy="357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52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anglaisfacile.com/cgi2/myexam/images/232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" b="3000"/>
          <a:stretch/>
        </p:blipFill>
        <p:spPr bwMode="auto">
          <a:xfrm>
            <a:off x="1088571" y="188686"/>
            <a:ext cx="9884229" cy="656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105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0"/>
            <a:ext cx="9144000" cy="158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chaud.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50095"/>
          <a:stretch/>
        </p:blipFill>
        <p:spPr>
          <a:xfrm>
            <a:off x="2395391" y="1740807"/>
            <a:ext cx="7534567" cy="376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702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69646" y="1117600"/>
            <a:ext cx="9144000" cy="158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froid.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6693"/>
          <a:stretch/>
        </p:blipFill>
        <p:spPr>
          <a:xfrm>
            <a:off x="0" y="2525486"/>
            <a:ext cx="6934200" cy="4332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48125" b="20847"/>
          <a:stretch/>
        </p:blipFill>
        <p:spPr>
          <a:xfrm>
            <a:off x="7547429" y="1022805"/>
            <a:ext cx="4668156" cy="583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40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0"/>
            <a:ext cx="9144000" cy="158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frais.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8453" y="1428524"/>
            <a:ext cx="3623547" cy="54294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50771"/>
            <a:ext cx="6604000" cy="45072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5947" y="783771"/>
            <a:ext cx="1520558" cy="607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35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0"/>
            <a:ext cx="9144000" cy="297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beau.</a:t>
            </a:r>
          </a:p>
          <a:p>
            <a:endParaRPr lang="fr-FR" sz="46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bon.</a:t>
            </a:r>
          </a:p>
          <a:p>
            <a:r>
              <a:rPr lang="fr-FR" sz="4600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fr-FR" sz="4600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du soleil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29" y="2844418"/>
            <a:ext cx="6025696" cy="4013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0"/>
            <a:ext cx="47625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519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816" y="2917370"/>
            <a:ext cx="7001184" cy="394062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90675" y="-1"/>
            <a:ext cx="9144000" cy="2428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nuageux.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7370"/>
            <a:ext cx="5914639" cy="394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5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-1"/>
            <a:ext cx="9144000" cy="2428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fait mauvais.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450" y="3371850"/>
            <a:ext cx="6305550" cy="3486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66696"/>
            <a:ext cx="3988405" cy="29913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2510" y="1616302"/>
            <a:ext cx="3868661" cy="290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74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0"/>
            <a:ext cx="9144000" cy="158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pleut.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050" name="Picture 2" descr="http://bleuchalou.b.l.pic.centerblog.net/f2b3165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318" y="848632"/>
            <a:ext cx="3168196" cy="471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acavernedimages.m.a.pic.centerblog.net/dafhecj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61" y="1932334"/>
            <a:ext cx="4039054" cy="458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52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90675" y="0"/>
            <a:ext cx="9144000" cy="158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 neige.</a:t>
            </a:r>
            <a:endParaRPr lang="fr-FR" sz="8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105" y="1827241"/>
            <a:ext cx="7049181" cy="4755442"/>
          </a:xfrm>
          <a:prstGeom prst="rect">
            <a:avLst/>
          </a:prstGeom>
        </p:spPr>
      </p:pic>
      <p:sp>
        <p:nvSpPr>
          <p:cNvPr id="6" name="AutoShape 2" descr="http://www.clker.com/cliparts/s/k/r/P/x/g/blue-snow-flake.svg"/>
          <p:cNvSpPr>
            <a:spLocks noChangeAspect="1" noChangeArrowheads="1"/>
          </p:cNvSpPr>
          <p:nvPr/>
        </p:nvSpPr>
        <p:spPr bwMode="auto">
          <a:xfrm>
            <a:off x="155576" y="-489723"/>
            <a:ext cx="3153682" cy="35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http://www.clker.com/cliparts/s/k/r/P/x/g/blue-snow-flake.svg"/>
          <p:cNvSpPr>
            <a:spLocks noChangeAspect="1" noChangeArrowheads="1"/>
          </p:cNvSpPr>
          <p:nvPr/>
        </p:nvSpPr>
        <p:spPr bwMode="auto">
          <a:xfrm>
            <a:off x="4925105" y="790575"/>
            <a:ext cx="5229225" cy="59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http://images.clipartpanda.com/snow-clip-art-snow-and-dance-m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137548"/>
            <a:ext cx="2714625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642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43</Words>
  <Application>Microsoft Office PowerPoint</Application>
  <PresentationFormat>Widescreen</PresentationFormat>
  <Paragraphs>13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Aharoni</vt:lpstr>
      <vt:lpstr>Arial</vt:lpstr>
      <vt:lpstr>Calibri</vt:lpstr>
      <vt:lpstr>Calibri Light</vt:lpstr>
      <vt:lpstr>Office Theme</vt:lpstr>
      <vt:lpstr>Quel temps fait-il?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Quel temps fait-il?</dc:title>
  <dc:creator>Danielle Berndt</dc:creator>
  <cp:lastModifiedBy>Danielle Berndt</cp:lastModifiedBy>
  <cp:revision>5</cp:revision>
  <dcterms:created xsi:type="dcterms:W3CDTF">2016-01-04T14:20:01Z</dcterms:created>
  <dcterms:modified xsi:type="dcterms:W3CDTF">2016-01-04T14:42:36Z</dcterms:modified>
</cp:coreProperties>
</file>